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gs/tag38.xml" ContentType="application/vnd.openxmlformats-officedocument.presentationml.tags+xml"/>
  <Override PartName="/ppt/slideLayouts/slideLayout247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ags/tag41.xml" ContentType="application/vnd.openxmlformats-officedocument.presentationml.tags+xml"/>
  <Override PartName="/ppt/slideLayouts/slideLayout25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tags/tag57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theme/theme26.xml" ContentType="application/vnd.openxmlformats-officedocument.theme+xml"/>
  <Override PartName="/ppt/notesSlides/notesSlide13.xml" ContentType="application/vnd.openxmlformats-officedocument.presentationml.notesSlide+xml"/>
  <Override PartName="/ppt/slideLayouts/slideLayout244.xml" ContentType="application/vnd.openxmlformats-officedocument.presentationml.slideLayout+xml"/>
  <Override PartName="/ppt/slides/slide108.xml" ContentType="application/vnd.openxmlformats-officedocument.presentationml.slide+xml"/>
  <Override PartName="/ppt/slideLayouts/slideLayout222.xml" ContentType="application/vnd.openxmlformats-officedocument.presentationml.slideLayout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ags/tag29.xml" ContentType="application/vnd.openxmlformats-officedocument.presentationml.tags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tags/tag54.xml" ContentType="application/vnd.openxmlformats-officedocument.presentationml.tags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s/slide79.xml" ContentType="application/vnd.openxmlformats-officedocument.presentationml.slide+xml"/>
  <Override PartName="/ppt/slideLayouts/slideLayout241.xml" ContentType="application/vnd.openxmlformats-officedocument.presentationml.slideLayout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ags/tag1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ags/tag59.xml" ContentType="application/vnd.openxmlformats-officedocument.presentationml.tags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slideLayouts/slideLayout257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tags/tag26.xml" ContentType="application/vnd.openxmlformats-officedocument.presentationml.tags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tags/tag15.xml" ContentType="application/vnd.openxmlformats-officedocument.presentationml.tags+xml"/>
  <Override PartName="/ppt/tags/tag62.xml" ContentType="application/vnd.openxmlformats-officedocument.presentationml.tags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Layouts/slideLayout26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ags/tag56.xml" ContentType="application/vnd.openxmlformats-officedocument.presentationml.tags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ags/tag45.xml" ContentType="application/vnd.openxmlformats-officedocument.presentationml.tags+xml"/>
  <Override PartName="/ppt/slideLayouts/slideLayout254.xml" ContentType="application/vnd.openxmlformats-officedocument.presentationml.slideLayout+xml"/>
  <Override PartName="/ppt/theme/theme14.xml" ContentType="application/vnd.openxmlformats-officedocument.theme+xml"/>
  <Override PartName="/ppt/tags/tag34.xml" ContentType="application/vnd.openxmlformats-officedocument.presentationml.tags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Layouts/slideLayout232.xml" ContentType="application/vnd.openxmlformats-officedocument.presentationml.slideLayout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ags/tag39.xml" ContentType="application/vnd.openxmlformats-officedocument.presentationml.tags+xml"/>
  <Override PartName="/ppt/slideLayouts/slideLayout259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slideLayouts/slideLayout24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ags/tag17.xml" ContentType="application/vnd.openxmlformats-officedocument.presentationml.tags+xml"/>
  <Override PartName="/ppt/tags/tag64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tags/tag53.xml" ContentType="application/vnd.openxmlformats-officedocument.presentationml.tags+xml"/>
  <Override PartName="/ppt/slideLayouts/slideLayout262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Layouts/slideLayout251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ags/tag58.xml" ContentType="application/vnd.openxmlformats-officedocument.presentationml.tags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ags/tag47.xml" ContentType="application/vnd.openxmlformats-officedocument.presentationml.tags+xml"/>
  <Override PartName="/ppt/slideLayouts/slideLayout256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tags/tag36.xml" ContentType="application/vnd.openxmlformats-officedocument.presentationml.tags+xml"/>
  <Override PartName="/ppt/slideLayouts/slideLayout245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tags/tag50.xml" ContentType="application/vnd.openxmlformats-officedocument.presentationml.tags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ags/tag19.xml" ContentType="application/vnd.openxmlformats-officedocument.presentationml.tags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ags/tag55.xml" ContentType="application/vnd.openxmlformats-officedocument.presentationml.tags+xml"/>
  <Override PartName="/ppt/slideLayouts/slideLayout264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06.xml" ContentType="application/vnd.openxmlformats-officedocument.presentationml.slideLayout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slides/slide117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ags/tag11.xml" ContentType="application/vnd.openxmlformats-officedocument.presentationml.tag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tags/tag49.xml" ContentType="application/vnd.openxmlformats-officedocument.presentationml.tags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tags/tag27.xml" ContentType="application/vnd.openxmlformats-officedocument.presentationml.tags+xml"/>
  <Override PartName="/ppt/slideMasters/slideMaster22.xml" ContentType="application/vnd.openxmlformats-officedocument.presentationml.slideMaster+xml"/>
  <Override PartName="/ppt/tags/tag52.xml" ContentType="application/vnd.openxmlformats-officedocument.presentationml.tags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ags/tag46.xml" ContentType="application/vnd.openxmlformats-officedocument.presentationml.tags+xml"/>
  <Override PartName="/ppt/slideLayouts/slideLayout255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tags/tag24.xml" ContentType="application/vnd.openxmlformats-officedocument.presentationml.tag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tags/tag43.xml" ContentType="application/vnd.openxmlformats-officedocument.presentationml.tags+xml"/>
  <Override PartName="/ppt/slideLayouts/slideLayout252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230.xml" ContentType="application/vnd.openxmlformats-officedocument.presentationml.slideLayout+xml"/>
  <Override PartName="/ppt/tags/tag21.xml" ContentType="application/vnd.openxmlformats-officedocument.presentationml.tags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ags/tag7.xml" ContentType="application/vnd.openxmlformats-officedocument.presentationml.tags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80" r:id="rId7"/>
    <p:sldMasterId id="2147483792" r:id="rId8"/>
    <p:sldMasterId id="2147483995" r:id="rId9"/>
    <p:sldMasterId id="2147484244" r:id="rId10"/>
    <p:sldMasterId id="2147484256" r:id="rId11"/>
    <p:sldMasterId id="2147484268" r:id="rId12"/>
    <p:sldMasterId id="2147484316" r:id="rId13"/>
    <p:sldMasterId id="2147484328" r:id="rId14"/>
    <p:sldMasterId id="2147484364" r:id="rId15"/>
    <p:sldMasterId id="2147484376" r:id="rId16"/>
    <p:sldMasterId id="2147484388" r:id="rId17"/>
    <p:sldMasterId id="2147484400" r:id="rId18"/>
    <p:sldMasterId id="2147484732" r:id="rId19"/>
    <p:sldMasterId id="2147484744" r:id="rId20"/>
    <p:sldMasterId id="2147484756" r:id="rId21"/>
    <p:sldMasterId id="2147484768" r:id="rId22"/>
    <p:sldMasterId id="2147484780" r:id="rId23"/>
    <p:sldMasterId id="2147484792" r:id="rId24"/>
  </p:sldMasterIdLst>
  <p:notesMasterIdLst>
    <p:notesMasterId r:id="rId145"/>
  </p:notesMasterIdLst>
  <p:handoutMasterIdLst>
    <p:handoutMasterId r:id="rId146"/>
  </p:handoutMasterIdLst>
  <p:sldIdLst>
    <p:sldId id="258" r:id="rId25"/>
    <p:sldId id="657" r:id="rId26"/>
    <p:sldId id="658" r:id="rId27"/>
    <p:sldId id="659" r:id="rId28"/>
    <p:sldId id="660" r:id="rId29"/>
    <p:sldId id="661" r:id="rId30"/>
    <p:sldId id="662" r:id="rId31"/>
    <p:sldId id="663" r:id="rId32"/>
    <p:sldId id="664" r:id="rId33"/>
    <p:sldId id="665" r:id="rId34"/>
    <p:sldId id="666" r:id="rId35"/>
    <p:sldId id="667" r:id="rId36"/>
    <p:sldId id="560" r:id="rId37"/>
    <p:sldId id="269" r:id="rId38"/>
    <p:sldId id="271" r:id="rId39"/>
    <p:sldId id="272" r:id="rId40"/>
    <p:sldId id="274" r:id="rId41"/>
    <p:sldId id="275" r:id="rId42"/>
    <p:sldId id="276" r:id="rId43"/>
    <p:sldId id="277" r:id="rId44"/>
    <p:sldId id="278" r:id="rId45"/>
    <p:sldId id="279" r:id="rId46"/>
    <p:sldId id="679" r:id="rId47"/>
    <p:sldId id="680" r:id="rId48"/>
    <p:sldId id="626" r:id="rId49"/>
    <p:sldId id="416" r:id="rId50"/>
    <p:sldId id="417" r:id="rId51"/>
    <p:sldId id="418" r:id="rId52"/>
    <p:sldId id="419" r:id="rId53"/>
    <p:sldId id="420" r:id="rId54"/>
    <p:sldId id="478" r:id="rId55"/>
    <p:sldId id="681" r:id="rId56"/>
    <p:sldId id="682" r:id="rId57"/>
    <p:sldId id="689" r:id="rId58"/>
    <p:sldId id="690" r:id="rId59"/>
    <p:sldId id="683" r:id="rId60"/>
    <p:sldId id="684" r:id="rId61"/>
    <p:sldId id="691" r:id="rId62"/>
    <p:sldId id="692" r:id="rId63"/>
    <p:sldId id="685" r:id="rId64"/>
    <p:sldId id="694" r:id="rId65"/>
    <p:sldId id="693" r:id="rId66"/>
    <p:sldId id="686" r:id="rId67"/>
    <p:sldId id="678" r:id="rId68"/>
    <p:sldId id="688" r:id="rId69"/>
    <p:sldId id="695" r:id="rId70"/>
    <p:sldId id="425" r:id="rId71"/>
    <p:sldId id="476" r:id="rId72"/>
    <p:sldId id="564" r:id="rId73"/>
    <p:sldId id="565" r:id="rId74"/>
    <p:sldId id="566" r:id="rId75"/>
    <p:sldId id="567" r:id="rId76"/>
    <p:sldId id="568" r:id="rId77"/>
    <p:sldId id="569" r:id="rId78"/>
    <p:sldId id="696" r:id="rId79"/>
    <p:sldId id="712" r:id="rId80"/>
    <p:sldId id="713" r:id="rId81"/>
    <p:sldId id="714" r:id="rId82"/>
    <p:sldId id="715" r:id="rId83"/>
    <p:sldId id="716" r:id="rId84"/>
    <p:sldId id="717" r:id="rId85"/>
    <p:sldId id="718" r:id="rId86"/>
    <p:sldId id="719" r:id="rId87"/>
    <p:sldId id="579" r:id="rId88"/>
    <p:sldId id="397" r:id="rId89"/>
    <p:sldId id="398" r:id="rId90"/>
    <p:sldId id="697" r:id="rId91"/>
    <p:sldId id="698" r:id="rId92"/>
    <p:sldId id="699" r:id="rId93"/>
    <p:sldId id="700" r:id="rId94"/>
    <p:sldId id="701" r:id="rId95"/>
    <p:sldId id="702" r:id="rId96"/>
    <p:sldId id="703" r:id="rId97"/>
    <p:sldId id="704" r:id="rId98"/>
    <p:sldId id="705" r:id="rId99"/>
    <p:sldId id="706" r:id="rId100"/>
    <p:sldId id="707" r:id="rId101"/>
    <p:sldId id="708" r:id="rId102"/>
    <p:sldId id="522" r:id="rId103"/>
    <p:sldId id="523" r:id="rId104"/>
    <p:sldId id="524" r:id="rId105"/>
    <p:sldId id="525" r:id="rId106"/>
    <p:sldId id="709" r:id="rId107"/>
    <p:sldId id="526" r:id="rId108"/>
    <p:sldId id="527" r:id="rId109"/>
    <p:sldId id="528" r:id="rId110"/>
    <p:sldId id="562" r:id="rId111"/>
    <p:sldId id="710" r:id="rId112"/>
    <p:sldId id="587" r:id="rId113"/>
    <p:sldId id="588" r:id="rId114"/>
    <p:sldId id="589" r:id="rId115"/>
    <p:sldId id="590" r:id="rId116"/>
    <p:sldId id="591" r:id="rId117"/>
    <p:sldId id="720" r:id="rId118"/>
    <p:sldId id="593" r:id="rId119"/>
    <p:sldId id="594" r:id="rId120"/>
    <p:sldId id="595" r:id="rId121"/>
    <p:sldId id="721" r:id="rId122"/>
    <p:sldId id="722" r:id="rId123"/>
    <p:sldId id="723" r:id="rId124"/>
    <p:sldId id="724" r:id="rId125"/>
    <p:sldId id="725" r:id="rId126"/>
    <p:sldId id="726" r:id="rId127"/>
    <p:sldId id="727" r:id="rId128"/>
    <p:sldId id="728" r:id="rId129"/>
    <p:sldId id="729" r:id="rId130"/>
    <p:sldId id="458" r:id="rId131"/>
    <p:sldId id="427" r:id="rId132"/>
    <p:sldId id="413" r:id="rId133"/>
    <p:sldId id="414" r:id="rId134"/>
    <p:sldId id="580" r:id="rId135"/>
    <p:sldId id="581" r:id="rId136"/>
    <p:sldId id="582" r:id="rId137"/>
    <p:sldId id="583" r:id="rId138"/>
    <p:sldId id="596" r:id="rId139"/>
    <p:sldId id="597" r:id="rId140"/>
    <p:sldId id="598" r:id="rId141"/>
    <p:sldId id="599" r:id="rId142"/>
    <p:sldId id="600" r:id="rId143"/>
    <p:sldId id="601" r:id="rId144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E3E74B"/>
    <a:srgbClr val="000000"/>
    <a:srgbClr val="BDD6E1"/>
    <a:srgbClr val="9E0F07"/>
    <a:srgbClr val="07850C"/>
    <a:srgbClr val="0808D1"/>
    <a:srgbClr val="11FFF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117" Type="http://schemas.openxmlformats.org/officeDocument/2006/relationships/slide" Target="slides/slide9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slide" Target="slides/slide60.xml"/><Relationship Id="rId89" Type="http://schemas.openxmlformats.org/officeDocument/2006/relationships/slide" Target="slides/slide65.xml"/><Relationship Id="rId112" Type="http://schemas.openxmlformats.org/officeDocument/2006/relationships/slide" Target="slides/slide88.xml"/><Relationship Id="rId133" Type="http://schemas.openxmlformats.org/officeDocument/2006/relationships/slide" Target="slides/slide109.xml"/><Relationship Id="rId138" Type="http://schemas.openxmlformats.org/officeDocument/2006/relationships/slide" Target="slides/slide114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102" Type="http://schemas.openxmlformats.org/officeDocument/2006/relationships/slide" Target="slides/slide78.xml"/><Relationship Id="rId123" Type="http://schemas.openxmlformats.org/officeDocument/2006/relationships/slide" Target="slides/slide99.xml"/><Relationship Id="rId128" Type="http://schemas.openxmlformats.org/officeDocument/2006/relationships/slide" Target="slides/slide104.xml"/><Relationship Id="rId144" Type="http://schemas.openxmlformats.org/officeDocument/2006/relationships/slide" Target="slides/slide120.xml"/><Relationship Id="rId14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6.xml"/><Relationship Id="rId95" Type="http://schemas.openxmlformats.org/officeDocument/2006/relationships/slide" Target="slides/slide71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113" Type="http://schemas.openxmlformats.org/officeDocument/2006/relationships/slide" Target="slides/slide89.xml"/><Relationship Id="rId118" Type="http://schemas.openxmlformats.org/officeDocument/2006/relationships/slide" Target="slides/slide94.xml"/><Relationship Id="rId134" Type="http://schemas.openxmlformats.org/officeDocument/2006/relationships/slide" Target="slides/slide110.xml"/><Relationship Id="rId139" Type="http://schemas.openxmlformats.org/officeDocument/2006/relationships/slide" Target="slides/slide115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15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103" Type="http://schemas.openxmlformats.org/officeDocument/2006/relationships/slide" Target="slides/slide79.xml"/><Relationship Id="rId108" Type="http://schemas.openxmlformats.org/officeDocument/2006/relationships/slide" Target="slides/slide84.xml"/><Relationship Id="rId116" Type="http://schemas.openxmlformats.org/officeDocument/2006/relationships/slide" Target="slides/slide92.xml"/><Relationship Id="rId124" Type="http://schemas.openxmlformats.org/officeDocument/2006/relationships/slide" Target="slides/slide100.xml"/><Relationship Id="rId129" Type="http://schemas.openxmlformats.org/officeDocument/2006/relationships/slide" Target="slides/slide105.xml"/><Relationship Id="rId137" Type="http://schemas.openxmlformats.org/officeDocument/2006/relationships/slide" Target="slides/slide11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91" Type="http://schemas.openxmlformats.org/officeDocument/2006/relationships/slide" Target="slides/slide67.xml"/><Relationship Id="rId96" Type="http://schemas.openxmlformats.org/officeDocument/2006/relationships/slide" Target="slides/slide72.xml"/><Relationship Id="rId111" Type="http://schemas.openxmlformats.org/officeDocument/2006/relationships/slide" Target="slides/slide87.xml"/><Relationship Id="rId132" Type="http://schemas.openxmlformats.org/officeDocument/2006/relationships/slide" Target="slides/slide108.xml"/><Relationship Id="rId140" Type="http://schemas.openxmlformats.org/officeDocument/2006/relationships/slide" Target="slides/slide116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6" Type="http://schemas.openxmlformats.org/officeDocument/2006/relationships/slide" Target="slides/slide82.xml"/><Relationship Id="rId114" Type="http://schemas.openxmlformats.org/officeDocument/2006/relationships/slide" Target="slides/slide90.xml"/><Relationship Id="rId119" Type="http://schemas.openxmlformats.org/officeDocument/2006/relationships/slide" Target="slides/slide95.xml"/><Relationship Id="rId127" Type="http://schemas.openxmlformats.org/officeDocument/2006/relationships/slide" Target="slides/slide10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94" Type="http://schemas.openxmlformats.org/officeDocument/2006/relationships/slide" Target="slides/slide70.xml"/><Relationship Id="rId99" Type="http://schemas.openxmlformats.org/officeDocument/2006/relationships/slide" Target="slides/slide75.xml"/><Relationship Id="rId101" Type="http://schemas.openxmlformats.org/officeDocument/2006/relationships/slide" Target="slides/slide77.xml"/><Relationship Id="rId122" Type="http://schemas.openxmlformats.org/officeDocument/2006/relationships/slide" Target="slides/slide98.xml"/><Relationship Id="rId130" Type="http://schemas.openxmlformats.org/officeDocument/2006/relationships/slide" Target="slides/slide106.xml"/><Relationship Id="rId135" Type="http://schemas.openxmlformats.org/officeDocument/2006/relationships/slide" Target="slides/slide111.xml"/><Relationship Id="rId143" Type="http://schemas.openxmlformats.org/officeDocument/2006/relationships/slide" Target="slides/slide119.xml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109" Type="http://schemas.openxmlformats.org/officeDocument/2006/relationships/slide" Target="slides/slide8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97" Type="http://schemas.openxmlformats.org/officeDocument/2006/relationships/slide" Target="slides/slide73.xml"/><Relationship Id="rId104" Type="http://schemas.openxmlformats.org/officeDocument/2006/relationships/slide" Target="slides/slide80.xml"/><Relationship Id="rId120" Type="http://schemas.openxmlformats.org/officeDocument/2006/relationships/slide" Target="slides/slide96.xml"/><Relationship Id="rId125" Type="http://schemas.openxmlformats.org/officeDocument/2006/relationships/slide" Target="slides/slide101.xml"/><Relationship Id="rId141" Type="http://schemas.openxmlformats.org/officeDocument/2006/relationships/slide" Target="slides/slide117.xml"/><Relationship Id="rId14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slide" Target="slides/slide63.xml"/><Relationship Id="rId110" Type="http://schemas.openxmlformats.org/officeDocument/2006/relationships/slide" Target="slides/slide86.xml"/><Relationship Id="rId115" Type="http://schemas.openxmlformats.org/officeDocument/2006/relationships/slide" Target="slides/slide91.xml"/><Relationship Id="rId131" Type="http://schemas.openxmlformats.org/officeDocument/2006/relationships/slide" Target="slides/slide107.xml"/><Relationship Id="rId136" Type="http://schemas.openxmlformats.org/officeDocument/2006/relationships/slide" Target="slides/slide112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56" Type="http://schemas.openxmlformats.org/officeDocument/2006/relationships/slide" Target="slides/slide32.xml"/><Relationship Id="rId77" Type="http://schemas.openxmlformats.org/officeDocument/2006/relationships/slide" Target="slides/slide53.xml"/><Relationship Id="rId100" Type="http://schemas.openxmlformats.org/officeDocument/2006/relationships/slide" Target="slides/slide76.xml"/><Relationship Id="rId105" Type="http://schemas.openxmlformats.org/officeDocument/2006/relationships/slide" Target="slides/slide81.xml"/><Relationship Id="rId126" Type="http://schemas.openxmlformats.org/officeDocument/2006/relationships/slide" Target="slides/slide102.xml"/><Relationship Id="rId14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93" Type="http://schemas.openxmlformats.org/officeDocument/2006/relationships/slide" Target="slides/slide69.xml"/><Relationship Id="rId98" Type="http://schemas.openxmlformats.org/officeDocument/2006/relationships/slide" Target="slides/slide74.xml"/><Relationship Id="rId121" Type="http://schemas.openxmlformats.org/officeDocument/2006/relationships/slide" Target="slides/slide97.xml"/><Relationship Id="rId142" Type="http://schemas.openxmlformats.org/officeDocument/2006/relationships/slide" Target="slides/slide1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DA1F17B2-C431-432E-B769-C081526B0C7A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7435E97D-3A64-48B6-A6F3-80439B24D2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24076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DAB1E81A-128B-4CA6-A2D1-EE06F58C73C6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E3F97A63-95B8-4A3B-9C47-0998C082A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970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0F455B-9348-4FBA-B7CE-9D6AE3D183D8}" type="slidenum">
              <a:rPr lang="es-ES" smtClean="0">
                <a:latin typeface="Times" pitchFamily="18" charset="0"/>
              </a:rPr>
              <a:pPr/>
              <a:t>26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</a:rPr>
              <a:pPr/>
              <a:t>94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95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96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9F1AA0-4D52-42BC-B3FF-AF877C78A73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97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</a:rPr>
              <a:pPr/>
              <a:t>98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</a:rPr>
              <a:pPr/>
              <a:t>99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</a:rPr>
              <a:pPr/>
              <a:t>100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</a:rPr>
              <a:pPr/>
              <a:t>101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</a:rPr>
              <a:pPr/>
              <a:t>102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</a:rPr>
              <a:pPr/>
              <a:t>103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68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467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</a:rPr>
              <a:pPr/>
              <a:t>104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</a:rPr>
              <a:pPr/>
              <a:t>105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9F1AA0-4D52-42BC-B3FF-AF877C78A733}" type="slidenum">
              <a:rPr lang="it-IT" smtClean="0">
                <a:solidFill>
                  <a:srgbClr val="000000"/>
                </a:solidFill>
              </a:rPr>
              <a:pPr/>
              <a:t>106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69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467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70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467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89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90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91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92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93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2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22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2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236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22.xml"/><Relationship Id="rId4" Type="http://schemas.openxmlformats.org/officeDocument/2006/relationships/tags" Target="../tags/tag38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2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2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22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22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D581-0AD9-4D1F-B41A-65FBA35883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9F8E4-DEFF-417B-B6DE-12E13E154B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0126-6B8D-42C4-BF49-ABCAE8C8181B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36E43-016C-4B92-94F9-CF5A8D6CAE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A3367-C40F-451C-AAC2-3D16F7A4093E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66402-33CC-4FF0-B581-6407DEE34D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984EF-4744-460C-AC1B-34E71E587DE4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F8836-EE25-415D-BB5B-062D6CAB0B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9CB8-3058-4DEA-BF1D-70E36E1C13C6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FE40-23C2-4B7B-AFDA-87201B4B58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209C-EA03-435C-8360-2B57F471B1E8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930FA-CE13-46CD-82EC-9DA781617D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8FAF8-396E-495B-A7A0-DF0100C0565B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E7ED-CBE7-4C51-893D-8940BC0D38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EF9DD-B67E-4CC7-BB95-F44B4C9A0463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805B7-7878-4F3A-8E66-F89B227F1A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EE60F-9E47-4982-A707-7506750B4E97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A673-5564-4B74-A19B-11F02C3CE6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5C9A2-6F82-4E05-A3F9-EB8DDCA05E73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E7CB4-8927-49D9-A503-640C12BF95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348F9-7978-4A6B-8941-A6A7E22E8698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C2401-06FD-4460-B323-2139D38CA1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B949B-E1F4-4491-8529-BA9F02B1E4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DCC4C-082C-4AD0-B9C5-CBDAE4B4D2CA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C6020-49D0-4F7C-98FE-382DBC48FA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0CE73-3DAF-42C6-8C28-D98BB8281D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EAAF8-DA66-425F-976D-A59F0840175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583C7-60E4-4D4A-BC8C-E02226903AD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7E585-A12B-49BD-9018-6C1A8071BB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FD95D-3515-4D34-8187-F921F1AABE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01414-B05C-4F0D-80BC-AC2B049B162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9BE0D-FE41-4D70-90B8-83D201B99D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BF76A-0A64-4625-AD97-7787EF5D97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E03C4-04F7-41F1-8C94-FCDC37CF2F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FDD0-2CD8-479D-9C00-ABCE8F20AC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C50A8-5D26-453C-86D0-0EB1292BAAF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1A186-D3D8-48EE-A98E-2E54B2ED0F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442C7-DA3C-4B74-8A4D-887762F3D758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8D5EB-DBFD-4A73-A333-652BF4E0E3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60623-A13A-4D15-8E4A-011A1763345F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9C6D9-642D-469A-B96E-969A3D1107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45FCE-36F2-496A-9705-94E5216F8925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EC1D7-D18D-44F8-B01B-3C3D148E47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A323C-B0B7-4F4C-BBCA-EC9E28A26114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96785-F73E-4B7D-AA88-187A299D66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7787-B679-423F-9073-A7EC1A904D13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5FD3C-FF8F-499C-AA88-B879E593FD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C5FF1-CF4A-4317-8D17-9B2058E2AA31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BE977-4E7A-4EC1-82E2-DEA9B0D35E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4451F-B25E-463A-8AE8-2BAB3AAF9CDF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CF0AD-BC32-4284-A3AB-6CEA0F1E7A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FABAC-F071-4A07-8B8E-4B62A0E6DEF5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59B5-CBD5-423F-8BED-BD33645FB4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9D87A-D67C-44F0-8FFC-79583CF503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FF24A-7D23-4AE9-BF09-24647EBF36D7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9B930-916F-4A25-A8BD-F17D440724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3B211-5CE6-45FE-9E7B-D2B6E10D84A2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A8004-0CFC-4583-8847-14116EBAAF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4C0CE-ADA9-48DC-8C90-23BFB66FE73A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0C52C-EA2C-4051-8CC8-D25917720F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810B-366A-45FC-AE93-E7465814AE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E4679-B50C-4641-8F19-10BE2DE967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F435C-7C5F-4C3D-BA11-13487330CE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0060-F180-492F-9467-044D6197B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E7B0-F991-402D-B82F-3839273C17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874C3-F8B6-47EB-B757-A410869C5A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16B35-029C-4AE8-8245-236D48B58F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F391-4C98-4D63-957D-C527EB7430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F3E54-FD27-415C-A01F-B5B07AD29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C632-D976-47F9-92FB-B0DCDBAACB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40E56-0A4D-4844-8E43-978D314742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8B028-F648-4FE7-B2FD-81C3CE997D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C961-0D08-42C6-8A60-8492A9AEB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431E0AB-01C5-4B42-A506-04AE548F03A5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EEE54D4-2AA3-42C5-9E46-A4C28DF262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7BE1C0C-AA83-4357-8335-4A0FD6A17520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F9EBFE9-1633-49DB-A018-CC13EF0D29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A814D45-60BA-4054-ADD5-B37EDB649F63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1DF39F9-A352-40A2-A797-D61FB7AE5D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25FADCD-E40B-4442-AC61-3165EDF4CA1E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B7542A8-C778-4A40-BC69-1BE1907841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51899C4-CF8B-4D84-A703-A711139F4AC7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E876BFA-C64D-46EB-A4E5-F6A4C29B20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D6EF5-AAE2-4683-AA68-D276C3941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075D664-D63B-44E6-865B-9F9CD49F64AA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8B95252-AE66-4116-8C86-5A787E1940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23B8979-461C-44B0-B5A9-B45BCF05533B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62FEE0E-4544-4B23-957E-404390B69C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9CED5DC-DA1C-4A24-AA54-B00591664A19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3736A12-5C06-4DE9-BBB4-2F8E5A69A3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341B251-8224-44B9-8BAE-BB35488098C6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014ACC1-5468-452A-BC3F-E5F1F1435B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820EA95-E479-4F9C-AA7E-BCFB6573AAA1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9F5FE8E-F1EC-4196-B6E0-FF1540C2A2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1B867C3-3716-47D9-A76E-625AD787E24B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508A516-A93A-4C52-B7D4-6E19248205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41CF2-4C9A-4954-9D42-A41D0C5B8D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1F9C0-1A0C-492D-B0A5-09757C3C89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1592D-C790-485F-9C12-F9F7B33A54F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29B25-71EB-48A8-A4A5-B4A9ACDA58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B66A-A4BB-4897-A7A8-CC9FE0263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5D66C-85CD-42BE-8D9C-874CEABFCF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69EC2-D7AF-48AA-BFF7-0BBFC501B6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6730-5058-4AB6-923A-1BFB309AB2D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B8266-D04C-4A7E-A677-23C87558C5D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52011-790E-49E2-AAD9-D7200CD7063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7F7C8-56AB-4D19-835C-7DDDA997ED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DE214-6459-41C9-9F76-BE432B36DA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98C33F7-DE0F-4E1D-B574-8D02F86AB7D4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3093D8B-ADA0-4F1F-ACAD-6BF18ABB78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EE878C0-77E3-464E-8EAA-8B21C13F9EBE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169EDA0-AFC2-4F72-B152-0070A2EE10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08A981A-8373-42D9-AEDA-62718C0BDABD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8228697-A117-432B-8B0B-CE1FD92F70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7993-B984-4A8B-9B0C-3165CDB029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ECF6FA8-9F23-4D85-8CFF-72A2490C9EF2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23D7E1F-3851-4464-8B8F-A1AEC27950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1B7F576-CC07-4614-93B8-EBD5F8EEF1E7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7D4119E-A6D7-47F3-84D2-3809C0C7F5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0153530-838F-4C5F-A18A-9830D53D9AF4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FC8BD98-3C30-4722-801F-3B38580DB7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65404DD-906E-440B-A184-413BC5297F69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57366B6-963E-4C75-AA20-098F8827D6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F1BF31F-0060-4219-AEC2-13F77E50701B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F1DAD7E-532C-4B54-956A-A93AFF9DB9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24316B8-A907-43AC-B0F0-78C77B3DE0F6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A2E7213-2379-42A6-8977-03CEB9E892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50AF95C-C96D-4493-997F-69448AF7A2C0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6F7A96F-B60D-405E-A6FC-0AFCFB53A5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0395337-5050-4CED-9EFE-E8EEFAF53E2A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112AB46-EE00-4209-966B-C96543FD9D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82EFEE37-DC31-421A-93E4-90E8BE355876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2553E30-978E-49D4-8AAC-A680FE2CBC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7DECA37-F3DE-4633-942D-F4EECA44FA5B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6173B985-88BF-470E-A65C-78808D1A0B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7A5D-3E9A-4D02-9759-4DA19BB233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4AE1158-1C84-4671-96EA-25EF42D6DBC0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E48480A5-042B-4B01-87AB-4FB24A0EE5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A99D8C3-B196-49AF-8C40-30ABC414CFFD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24E914-CBA7-4ED6-9B65-4B29F9A7D8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9B7A52-3F1E-48BE-96BF-B6D6CC6E0564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6B3E505-43D7-429B-BD81-143DFA65F8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AD7F420-B441-4601-B166-AD48310D42A1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55669BA-4F20-46BA-B357-A9803AF6F2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FCD22B-F36B-4F10-8A41-6A74FADDF8FC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5F64D47-1877-45F5-AA99-5EBF2378A1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5B47673-6184-4552-835B-8C2B50C1D309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62930B2-4BB8-433A-94B8-C10CFFA040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C579A9C-7CC8-4E15-98A9-03B504A95FE2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D9CEBD7-1D7C-4854-910F-9AD6291EE8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0037263-B1E6-4EC7-AC49-B00D40236E0D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28B1E96-6D03-4A4F-A3B6-A9A212F56B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FAC5AA-4566-4B8B-B4C8-2EF628EA8686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539D937-68DE-4F0D-8E52-0CE75F8B40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55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C3648-1BEE-4DBF-B848-8626935B08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1630-F4E2-4D76-BA7A-D952FA8C7B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63774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484813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40274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4857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604197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76703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92323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31258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0638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999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48BF-6F6B-4A88-9D22-7F81877373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743527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64737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679014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944010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56942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682991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305298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162145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444343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109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7B5F2-701D-492C-86BF-742F37BECD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757551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831387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74775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20459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20690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585805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63802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868208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68811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7424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95824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89113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943542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291723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1904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897249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397146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535297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28449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2651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619433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00653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160455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6B83C-F1AF-43E2-AAE3-D2AA8509EDF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07699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C2CBB-3D25-4FD9-8013-B27A8BA395A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181213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60729-AE8E-460B-9D03-2D0A581D0E6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60449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80FCD-7E07-4865-B8D5-04BE93BCC94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039980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A976F-2F62-4D2B-9739-9211D4AC49C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239184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FE301-6CCE-47CF-B349-339BADE7EB0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394841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C5D5B-9282-4B77-86C0-F2473891B08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013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9108D-3D78-4A3E-BDCB-F0624F0CCD8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078605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A7DFE-B922-4D9B-9A5F-CD0DD0BB5F3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601860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2F53E-1641-4C43-9D2F-C4E506B035E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70827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F1DD2-5954-4C6E-94A8-52F16E3F21C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500191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5DD79-2DCC-4B18-B974-EEA34E9E2B1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624508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97113-A02A-4E6D-9790-7281311A58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508410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4B4D9-6327-4315-86F9-C5B97FF8029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40216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2182-E2DB-4B70-81F2-16C7236224B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72810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F68B2-5C99-4989-A6D3-290B7153092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88070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A9A56-2959-4EB6-AD98-8A2D1CD8450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332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811C0-FE0D-49DC-BF27-5CAC5E295FC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11808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51CAF-A5AD-439F-B5B4-172A2D0C870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502667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2DC61-0523-4296-8C4F-A66C5552172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56919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F9CEB-9AA8-448D-95F5-9ACCD004095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64570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2F36E-91BD-41CC-AE21-01AF0B6E1DC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46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C3CAD-7A29-4F19-B8B2-60157DDA85C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D9D3-CF9A-4DB1-8C10-F931EA87F6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1A24-0D07-4792-A1C7-61A63E7589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222C-127A-4AE2-A51B-25E4B439DB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1604-A4BF-4B10-B05E-E482CDDBD8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4A6B-6E90-4349-B427-948A8CC7D4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034D-96BC-4332-B966-C8743EFF20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D5C21-56C5-4F5B-821C-3BCE7169232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12AB-67F0-4B3B-9C00-203A563F6E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F74A-F0D2-44EF-A921-A0967C38BC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7833-C289-4096-B880-656E8DCC6D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5291-D039-4A36-B737-CA0E35409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2C6B-5813-4988-A8CB-B6FCB1F5ED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6DB17-BE88-4CE6-88B8-2551763A7F27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C253-5744-4FE4-BD17-6A4C28F04C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E9EA-BED1-49B5-91D0-0877A45D33BC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CD8F-90B5-49D9-97E2-34E800093B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A61C-D515-44E1-BF2F-3EAFCA408961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CBAB-299C-4FF2-B9D5-1786AAC68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5408-1534-42F2-A300-4BEADF7C4E32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9445F-7B74-4C79-830E-A4BD7359A6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2114-AF1B-48DB-9347-0B8AC96A505C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13E0-1BE2-4776-BA51-E13FF27E72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37AFE-5801-4F2C-AE74-AE733D623C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B054-FC9B-4402-9F0E-CFEA0AA5ECF9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D538-1CC9-440B-BC0D-B59CFFED87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D9D8-1BAE-4C96-BE48-9D6A6713AC88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B222-D4FD-4CDB-82EF-273762E438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78A9-7C4A-4711-9452-F417A9187732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1783-7E7C-483D-9F64-49EE04D7EC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A7960-9AF7-4AC5-B3F5-9114FBC026EF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09662-71E2-4359-BB0D-D2523D34EF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8629-9CC5-4C1C-AED3-BFE4100CB557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562A-186C-4031-8BB4-0E891ED4A3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80485-8BC8-4607-9677-ED2C1D45B54D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16126-8EF2-460A-93CD-A2341FC699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4D251-D1EB-4431-B164-8D50698502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2CD61-EFE4-4B1C-8654-3A8C0DE8B29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C8AA3-7F35-4137-A616-7DE4251743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40521-FA34-44DF-99FB-06E8E3C3F38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084B5-7D22-4EEF-B43B-F58D9DEC52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7C8AD-3988-4FDC-B912-25EB9AB6055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E4F89-621C-4584-BCF5-168F6A9639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1A871-5840-4F82-8FB4-ABDC5E5432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28338-480D-46EB-B41E-D5CF737795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027F0-73B6-4B9B-8815-B1770959815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AC15F-9C91-488B-AB95-47671D7499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4253D-2800-4340-B55F-D3AF067F60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B8C8F-E0D1-42E7-93B8-8B088A70DC8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2C1DA-5D1D-4809-BB47-01BDD34C076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DE5E-6BA8-4408-9B0A-D6163C7145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6E5B3-A649-451E-8F8C-1523FFFFCE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FA63-53E8-4C93-86AF-6D6B119E9AC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DE785-77C4-43F5-8422-84C167E0E0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9AF6C-1B2B-4FF9-8483-1FC8454042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58701-3E14-4DD7-99A0-8F2C82B549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20DA-90B3-4778-A27A-48182D6EC5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5508C-510B-41E9-9604-76384C1E274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7855D-8605-4656-9EC6-63F3AD31E6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E788-9F4C-477D-AD3C-4CDBEAF098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9EF04-7054-4565-B69B-A39798D1A88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0F903-D452-4DCC-AEB7-0ADB06ED2E0F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7D9D1-313E-4D78-A7FB-502A6DBE91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66A9F-458F-4C9C-A519-29EDB35C5F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B616-E117-495B-A1CA-7710310938FB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16FA-DD59-461C-B764-44BE57DE87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263E6-0CDF-495D-98EB-E1DF9189D667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8D729-04A2-4CA5-AD8C-32C623D72D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CD08E-4DE5-4DB0-8C38-55B18DFF8719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7E091-EE8C-42A7-A661-F6879FBD8C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E8325-0D8E-4127-B783-747D7555FCA0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A5A86-883A-4F79-BA92-0AE859E6C9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78B4-BF51-4862-8E6F-FE0F7054B2CE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5F4EE-4B98-4527-B113-439086690D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4838F-D592-4A74-9DD4-C847B2FA79FF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19921-426A-4CB1-94BF-D04E7AA778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42D2A-55E1-4EFD-80F3-359F45A4E434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D15A8-97E5-4E9F-B97A-3AFCADA1C9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3247A-6B31-4502-8161-918D39E810F8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5802-766A-4C0C-AF7A-BA5C8B2C38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37AE3-F7F9-42E4-9C5A-AE35C40687FA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8252A-D31C-49EE-9257-DF5E2E725A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25795-4AE3-4EC2-A3EB-8D958C4EF8F2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9F3CB-DDE5-41F5-A211-EC3E4FD988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3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tags" Target="../tags/tag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DCA44F8D-32B2-4CD1-80A5-176ADCF1D0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ED72B68-04B3-4F5B-AF93-4F61280867AD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F3AE798-EE98-4936-A2B9-5FD392E576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8" r:id="rId1"/>
    <p:sldLayoutId id="2147484589" r:id="rId2"/>
    <p:sldLayoutId id="2147484590" r:id="rId3"/>
    <p:sldLayoutId id="2147484591" r:id="rId4"/>
    <p:sldLayoutId id="2147484592" r:id="rId5"/>
    <p:sldLayoutId id="2147484593" r:id="rId6"/>
    <p:sldLayoutId id="2147484594" r:id="rId7"/>
    <p:sldLayoutId id="2147484595" r:id="rId8"/>
    <p:sldLayoutId id="2147484596" r:id="rId9"/>
    <p:sldLayoutId id="2147484597" r:id="rId10"/>
    <p:sldLayoutId id="21474845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fld id="{3A48645D-F927-4D49-B89E-E11F66E60F1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536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FF61F7-A602-41EA-A77A-800438ACA903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8AA9C4-44AA-473F-BB67-E7F359C095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D36E5F8-A019-412C-AC88-7FA5E4D165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150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D0D48F3D-7196-4299-9D45-98284A6CC87B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AC537F39-C2E9-41F1-BDBA-CA8CA5DC18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688" r:id="rId2"/>
    <p:sldLayoutId id="2147484689" r:id="rId3"/>
    <p:sldLayoutId id="2147484690" r:id="rId4"/>
    <p:sldLayoutId id="2147484691" r:id="rId5"/>
    <p:sldLayoutId id="2147484692" r:id="rId6"/>
    <p:sldLayoutId id="2147484693" r:id="rId7"/>
    <p:sldLayoutId id="2147484694" r:id="rId8"/>
    <p:sldLayoutId id="2147484695" r:id="rId9"/>
    <p:sldLayoutId id="2147484696" r:id="rId10"/>
    <p:sldLayoutId id="2147484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2718FFB-626A-4CE0-8C43-E0076C69EA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7" r:id="rId3"/>
    <p:sldLayoutId id="2147484668" r:id="rId4"/>
    <p:sldLayoutId id="2147484669" r:id="rId5"/>
    <p:sldLayoutId id="2147484670" r:id="rId6"/>
    <p:sldLayoutId id="2147484671" r:id="rId7"/>
    <p:sldLayoutId id="2147484672" r:id="rId8"/>
    <p:sldLayoutId id="2147484673" r:id="rId9"/>
    <p:sldLayoutId id="2147484674" r:id="rId10"/>
    <p:sldLayoutId id="2147484675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355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B388B6A-3E75-44BF-8CD7-69DA1DC64266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331E5AA-90F1-4EA6-B314-526D4F3F93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457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48F81BD-E19B-4ED7-A3AC-7763EF85C0E3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17FB1F6-3BBC-4A28-AE13-315DF93995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80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1D53225-C596-4A3E-9207-715DFE9C8A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56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  <p:sldLayoutId id="2147484746" r:id="rId2"/>
    <p:sldLayoutId id="2147484747" r:id="rId3"/>
    <p:sldLayoutId id="2147484748" r:id="rId4"/>
    <p:sldLayoutId id="2147484749" r:id="rId5"/>
    <p:sldLayoutId id="2147484750" r:id="rId6"/>
    <p:sldLayoutId id="2147484751" r:id="rId7"/>
    <p:sldLayoutId id="2147484752" r:id="rId8"/>
    <p:sldLayoutId id="2147484753" r:id="rId9"/>
    <p:sldLayoutId id="2147484754" r:id="rId10"/>
    <p:sldLayoutId id="2147484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321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58" r:id="rId2"/>
    <p:sldLayoutId id="2147484759" r:id="rId3"/>
    <p:sldLayoutId id="2147484760" r:id="rId4"/>
    <p:sldLayoutId id="2147484761" r:id="rId5"/>
    <p:sldLayoutId id="2147484762" r:id="rId6"/>
    <p:sldLayoutId id="2147484763" r:id="rId7"/>
    <p:sldLayoutId id="2147484764" r:id="rId8"/>
    <p:sldLayoutId id="2147484765" r:id="rId9"/>
    <p:sldLayoutId id="2147484766" r:id="rId10"/>
    <p:sldLayoutId id="2147484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04/02/2019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36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367726B-8CDB-4E4C-8C76-2C80C6DA210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463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1" r:id="rId1"/>
    <p:sldLayoutId id="2147484782" r:id="rId2"/>
    <p:sldLayoutId id="2147484783" r:id="rId3"/>
    <p:sldLayoutId id="2147484784" r:id="rId4"/>
    <p:sldLayoutId id="2147484785" r:id="rId5"/>
    <p:sldLayoutId id="2147484786" r:id="rId6"/>
    <p:sldLayoutId id="2147484787" r:id="rId7"/>
    <p:sldLayoutId id="2147484788" r:id="rId8"/>
    <p:sldLayoutId id="2147484789" r:id="rId9"/>
    <p:sldLayoutId id="2147484790" r:id="rId10"/>
    <p:sldLayoutId id="2147484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1D9BD769-7EE1-41BE-AFF5-EE43EB32EED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28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796" r:id="rId4"/>
    <p:sldLayoutId id="2147484797" r:id="rId5"/>
    <p:sldLayoutId id="2147484798" r:id="rId6"/>
    <p:sldLayoutId id="2147484799" r:id="rId7"/>
    <p:sldLayoutId id="2147484800" r:id="rId8"/>
    <p:sldLayoutId id="2147484801" r:id="rId9"/>
    <p:sldLayoutId id="2147484802" r:id="rId10"/>
    <p:sldLayoutId id="2147484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ACE1FCF-93C5-447A-8812-D1C8E7B3DB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1C9F310-4AD7-4DFA-8DA5-C346276EB5F2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99539A5-44B6-4FE3-951E-3CA9F6E14F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864D1C9-99A4-4F7E-9090-4F5DB570E3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0B75ED03-36C5-44C4-A6AC-750410D1806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8441475-F05D-4C8E-81FF-E0156657960D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7B259A5-48C1-4EF9-986C-13DBA95679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0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upload.wikimedia.org/wikipedia/commons/5/54/K%C3%B6ln-Tora-und-Innenansicht-Synagoge-Glockengasse-040.JPG" TargetMode="Externa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0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8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5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Fede\Desktop\IMG_79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3504" y="0"/>
            <a:ext cx="3049200" cy="203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Fede\Desktop\IMG_79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2704" y="2029048"/>
            <a:ext cx="3051296" cy="203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Fede\Desktop\IMG_7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29048"/>
            <a:ext cx="3049200" cy="203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Fede\Desktop\IMG_79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2704" y="1"/>
            <a:ext cx="3051296" cy="20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Fede\Desktop\IMG_79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43"/>
          <a:stretch/>
        </p:blipFill>
        <p:spPr bwMode="auto">
          <a:xfrm>
            <a:off x="0" y="4063245"/>
            <a:ext cx="9180512" cy="279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ede\Desktop\IMG_79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3504" y="2029200"/>
            <a:ext cx="3049200" cy="203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Fede\Desktop\IMG_79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9200" cy="203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52400" y="4293096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QUINTA  DOMENICA </a:t>
            </a:r>
            <a:endParaRPr lang="ca-ES" sz="54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78656" y="5934670"/>
            <a:ext cx="77866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10 febbraio </a:t>
            </a: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2019</a:t>
            </a:r>
            <a:endParaRPr lang="ca-ES" sz="5400" b="1" i="1" dirty="0" smtClean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  <p:extLst>
      <p:ext uri="{BB962C8B-B14F-4D97-AF65-F5344CB8AC3E}">
        <p14:creationId xmlns:p14="http://schemas.microsoft.com/office/powerpoint/2010/main" xmlns="" val="90873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Pellegrinaggio Terrasanta 12-20.11.2012\IMG_80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16785" y="-5321"/>
            <a:ext cx="9160785" cy="686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-16785" y="0"/>
            <a:ext cx="9160785" cy="2831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2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572560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vie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38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7500990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52888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Pellegrinaggio Terrasanta 12-20.11.2012\IMG_80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789" y="0"/>
            <a:ext cx="91412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5234770"/>
            <a:ext cx="9144000" cy="1600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il largo dove vuoi tu navigando insieme a te, Gesù.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 smtClean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31402"/>
            <a:ext cx="91440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599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8596" y="0"/>
            <a:ext cx="8429684" cy="378565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il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mare della storia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tua barca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07425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9069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21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31888"/>
            <a:ext cx="850106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O Dio, che ci hai nutriti alla tua mensa , fa' che per la forza di questo sacramento, sorgente inesauribile di salvezza, la vera fede si estenda sino ai confini della terra.  </a:t>
            </a:r>
          </a:p>
          <a:p>
            <a:pPr algn="just" eaLnBrk="0" hangingPunct="0">
              <a:defRPr/>
            </a:pP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Cristo nostro Signore.	                             </a:t>
            </a:r>
          </a:p>
          <a:p>
            <a:pPr algn="r" eaLnBrk="0" hangingPunct="0">
              <a:defRPr/>
            </a:pP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57224" y="117693"/>
            <a:ext cx="407193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hai parole 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79706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Fede\Desktop\Pellegrinaggio Terrasanta 12-20.11.2012\IMG_787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-25304"/>
            <a:ext cx="9144000" cy="688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58" y="214290"/>
            <a:ext cx="8507458" cy="60631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9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endParaRPr lang="it-IT" sz="2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7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Domenica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:\Users\Fede\Desktop\or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78197" y="4286256"/>
            <a:ext cx="8587607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Resta accanto a 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950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053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2580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1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2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0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5652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3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4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667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378101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63233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Gesù Cristo,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  <a:cs typeface="+mn-cs"/>
              </a:rPr>
              <a:t>Nel nome </a:t>
            </a:r>
            <a:r>
              <a:rPr lang="it-IT" sz="4000" dirty="0">
                <a:latin typeface="Calibri" pitchFamily="34" charset="0"/>
                <a:cs typeface="+mn-cs"/>
              </a:rPr>
              <a:t>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78851" name="Picture 32" descr="KE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5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atin typeface="Calibri" pitchFamily="34" charset="0"/>
              </a:rPr>
              <a:t>Dio, Padre buono,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che </a:t>
            </a:r>
            <a:r>
              <a:rPr lang="it-IT" sz="4000" dirty="0">
                <a:latin typeface="Calibri" pitchFamily="34" charset="0"/>
              </a:rPr>
              <a:t>ci perdona sempre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quando </a:t>
            </a:r>
            <a:r>
              <a:rPr lang="it-IT" sz="4000" dirty="0">
                <a:latin typeface="Calibri" pitchFamily="34" charset="0"/>
              </a:rPr>
              <a:t>siamo pentiti di vero cuore, abbia misericordia di noi,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perdoni </a:t>
            </a:r>
            <a:r>
              <a:rPr lang="it-IT" sz="4000" dirty="0">
                <a:latin typeface="Calibri" pitchFamily="34" charset="0"/>
              </a:rPr>
              <a:t>i nostri peccati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ci conduca alla vita eterna.</a:t>
            </a:r>
          </a:p>
          <a:p>
            <a:pPr eaLnBrk="0" hangingPunct="0"/>
            <a:r>
              <a:rPr lang="it-IT" sz="40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>
                <a:latin typeface="Eras Bold ITC" pitchFamily="34" charset="0"/>
              </a:rPr>
              <a:t>Gloria a Dio nell'alto dei cieli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e pace in terra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agli uomini di buona volontà.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Noi ti lodiamo, ti benediciamo,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adoriamo, ti glorifichiamo,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rendiamo grazie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per la tua gloria immensa,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Signore Dio, Re del Cielo,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  <a:endParaRPr lang="it-IT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361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285750" y="0"/>
            <a:ext cx="8643938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Dio di infinita grandezza, che affidi alle nostre labbra impure e alle nostre fragili mani il compito di portare agli uomini l'annunzio del Vangelo, sostienici con il tuo Spirito, perché la tua parola, accolta da cuori aperti e generosi, fruttifichi in ogni parte della terra.</a:t>
            </a:r>
            <a:r>
              <a:rPr lang="it-IT" sz="4000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il nostro Signore Gesù Cristo, tuo Figlio, che è Dio, e vive e regna con te, nell'unità dello Spirito Santo, per tutti i secoli dei secoli.  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							</a:t>
            </a:r>
            <a:r>
              <a:rPr lang="it-IT" sz="4000" b="1" dirty="0" smtClean="0">
                <a:latin typeface="+mj-lt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000" b="1" dirty="0">
                <a:latin typeface="+mj-lt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" name="Picture 2" descr="Immagine:Köln-Tora-und-Innenansicht-Synagoge-Glockengasse-0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1857" y="357166"/>
            <a:ext cx="445214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1"/>
          <p:cNvSpPr>
            <a:spLocks noChangeArrowheads="1"/>
          </p:cNvSpPr>
          <p:nvPr/>
        </p:nvSpPr>
        <p:spPr bwMode="auto">
          <a:xfrm>
            <a:off x="214313" y="214313"/>
            <a:ext cx="8715375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i="1" dirty="0" smtClean="0">
                <a:latin typeface="+mn-lt"/>
                <a:ea typeface="Times New Roman" pitchFamily="18" charset="0"/>
                <a:cs typeface="Arial" pitchFamily="34" charset="0"/>
              </a:rPr>
              <a:t>Dal libro del profeta Isaia</a:t>
            </a:r>
          </a:p>
          <a:p>
            <a:pPr algn="just" eaLnBrk="0" hangingPunct="0">
              <a:defRPr/>
            </a:pPr>
            <a:endParaRPr lang="it-IT" sz="1800" i="1" dirty="0">
              <a:latin typeface="+mn-lt"/>
              <a:ea typeface="Times New Roman" pitchFamily="18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dirty="0" smtClean="0">
                <a:latin typeface="+mn-lt"/>
                <a:ea typeface="Times New Roman" pitchFamily="18" charset="0"/>
                <a:cs typeface="Arial" pitchFamily="34" charset="0"/>
              </a:rPr>
              <a:t>Nell’anno in cui morì il re </a:t>
            </a:r>
            <a:r>
              <a:rPr lang="it-IT" sz="4000" dirty="0" err="1" smtClean="0">
                <a:latin typeface="+mn-lt"/>
                <a:ea typeface="Times New Roman" pitchFamily="18" charset="0"/>
                <a:cs typeface="Arial" pitchFamily="34" charset="0"/>
              </a:rPr>
              <a:t>Ozìa</a:t>
            </a:r>
            <a:r>
              <a:rPr lang="it-IT" sz="4000" dirty="0" smtClean="0">
                <a:latin typeface="+mn-lt"/>
                <a:ea typeface="Times New Roman" pitchFamily="18" charset="0"/>
                <a:cs typeface="Arial" pitchFamily="34" charset="0"/>
              </a:rPr>
              <a:t>, io vidi il Signore seduto su un trono alto ed elevato; i lembi del suo manto riempivano il tempio. Sopra di lui stavano dei serafini; ognuno aveva sei ali.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0"/>
            <a:ext cx="864399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Proclamavano l’uno all’altro, dicendo: «Santo, </a:t>
            </a:r>
            <a:r>
              <a:rPr lang="it-IT" sz="4000" dirty="0" err="1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santo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, santo il Signore degli eserciti! Tutta la terra è piena della sua gloria». Vibravano gli stipiti delle porte al risuonare di quella voce, mentre il tempio si riempiva di fumo. E dissi: «Ohimè! Io sono perduto, perché un uomo dalle labbra impure io sono e in mezzo a un popolo dalle labbra impure io abito; eppure i miei occhi hanno visto il re, il Signore degli eserciti».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14290"/>
            <a:ext cx="87154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Allora uno dei serafini volò verso di me; teneva in mano un carbone ardente che aveva preso con le molle dall’altare. Egli mi toccò la bocca e disse: «Ecco, questo ha toccato le tue labbra, perciò è scomparsa la tua colpa e il tuo peccato è espiato».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0"/>
            <a:ext cx="88583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Poi io udii la voce del Signore che diceva: «Chi manderò e chi andrà per noi?». E io risposi: «Eccomi, manda me!».</a:t>
            </a:r>
          </a:p>
          <a:p>
            <a:pPr lvl="0" algn="just" eaLnBrk="0" hangingPunct="0">
              <a:defRPr/>
            </a:pP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Parola di Dio.     </a:t>
            </a:r>
          </a:p>
          <a:p>
            <a:pPr lvl="0" algn="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pitchFamily="34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http://tillilh9821.altervista.org/albums/userpics/10001/Forgivenlarge%5B1%5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  <a:cs typeface="+mn-cs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928926" y="1341438"/>
            <a:ext cx="5929324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Cantiamo al Signore,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grande è la sua gloria.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57158" y="3786190"/>
            <a:ext cx="8001024" cy="2862322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Ti rendo grazie, Signore, con tutto il cuore: hai ascoltato le parole della mia bocca. Non agli dèi, ma a te voglio cantare, mi prostro verso il tuo tempio santo.</a:t>
            </a:r>
            <a:endParaRPr lang="ca-E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al Signore, </a:t>
            </a:r>
            <a:endParaRPr kumimoji="0" lang="it-IT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grande è la sua gloria.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2908" y="0"/>
            <a:ext cx="9286908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92178" y="188640"/>
            <a:ext cx="8858250" cy="3785652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Rendo grazie al tuo nome per il tuo amore e la tua fedeltà: hai reso la tua promessa più grande del tuo nome. Nel giorno in cui ti ho invocato, mi hai risposto, hai accresciuto in me la forza.</a:t>
            </a:r>
            <a:endParaRPr lang="it-IT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87824" y="5365782"/>
            <a:ext cx="5929324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Cantiamo al Signore,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grande è la sua gloria.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7174"/>
            <a:ext cx="9144000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144368" y="-5895"/>
            <a:ext cx="8858311" cy="3785652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b="1" i="1" dirty="0" smtClean="0">
                <a:latin typeface="Comic Sans MS" pitchFamily="66" charset="0"/>
              </a:rPr>
              <a:t>Ti renderanno grazie, Signore, tutti i re della terra, quando ascolteranno le parole della tua bocca. Canteranno le vie del Signore: grande è la gloria del Signore!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059832" y="5352134"/>
            <a:ext cx="5929324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Cantiamo al Signore,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grande è la sua gloria.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-57174"/>
            <a:ext cx="9358347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4"/>
          <p:cNvSpPr>
            <a:spLocks noChangeArrowheads="1"/>
          </p:cNvSpPr>
          <p:nvPr/>
        </p:nvSpPr>
        <p:spPr bwMode="auto">
          <a:xfrm>
            <a:off x="35621" y="230314"/>
            <a:ext cx="8501062" cy="3170099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 i="1" dirty="0" smtClean="0">
                <a:latin typeface="Comic Sans MS" pitchFamily="66" charset="0"/>
              </a:rPr>
              <a:t>La tua destra mi salva. Il Signore farà tutto per me. Signore, il tuo amore è per sempre: non abbandonare l’opera delle tue mani.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28926" y="5373216"/>
            <a:ext cx="5929324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Cantiamo al Signore,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grande è la sua gloria.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57224" y="117693"/>
            <a:ext cx="407193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hai parole 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37206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00034" y="4714884"/>
            <a:ext cx="7072331" cy="193899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Venite dietro a me,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dice il Signore,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vi farò pescatori di uomini.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85750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Luca.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07141" y="4797152"/>
            <a:ext cx="8929718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 quel tempo, mentre la folla gli faceva ressa attorno per ascoltare la parola di Dio, 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323528" y="4653136"/>
            <a:ext cx="8286808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Gesù, stando presso il lago di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Gennèsaret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vide due barche accostate alla sponda.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07504" y="476672"/>
            <a:ext cx="8858280" cy="70788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 pescatori erano scesi e lavavano le reti.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611560" y="291688"/>
            <a:ext cx="8064896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Salì in una barca, che era di Simone, e lo pregò di scostarsi un poco da terra.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282" y="5157192"/>
            <a:ext cx="8715436" cy="13234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Sedette e insegnava alle folle dalla barca.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7173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282" y="0"/>
            <a:ext cx="8715436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Quando ebbe finito di parlare, disse a Simone: «Prendi il largo e gettate le vostre reti per la pesca».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14282" y="10359"/>
            <a:ext cx="8786874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Simone rispose: «Maestro, abbiamo faticato tutta la notte e non abbiamo preso nulla; ma sulla tua parola getterò le reti».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3742350" y="3198168"/>
            <a:ext cx="2646622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Fecero così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4134201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42844" y="188640"/>
            <a:ext cx="8858312" cy="13234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presero una quantità enorme di pesci e le loro reti quasi si rompevano.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14282" y="4962858"/>
            <a:ext cx="8715436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Allora fecero cenno ai compagni dell’altra barca, che venissero ad aiutarli.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14282" y="188640"/>
            <a:ext cx="8643998" cy="13234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Essi vennero e riempirono tutte e due le barche fino a farle quasi affondare.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22694" y="4303455"/>
            <a:ext cx="8786874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 vedere questo, Simon Pietro si gettò alle ginocchia di Gesù, dicendo: «Signore,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allontànati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da me, perché sono un peccatore».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721" y="-182611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6225" name="Rectangle 1"/>
          <p:cNvSpPr>
            <a:spLocks noChangeArrowheads="1"/>
          </p:cNvSpPr>
          <p:nvPr/>
        </p:nvSpPr>
        <p:spPr bwMode="auto">
          <a:xfrm>
            <a:off x="-18721" y="3725839"/>
            <a:ext cx="9144000" cy="31700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Lo stupore infatti aveva invaso lui e tutti quelli che erano con lui, per la pesca che avevano fatto; così pure Giacomo e Giovanni, figli di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Zebedèo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che erano soci di Simone.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Gesù disse a Simone: «Non temere; d’ora in poi sarai pescatore di uomini».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79512" y="188640"/>
            <a:ext cx="8712968" cy="13234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E, tirate le barche a terra, lasciarono tutto e lo seguirono.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http://localhost:1080/download/immagini/12IC_TO/05C_T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49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10035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79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7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  <p:extLst>
      <p:ext uri="{BB962C8B-B14F-4D97-AF65-F5344CB8AC3E}">
        <p14:creationId xmlns:p14="http://schemas.microsoft.com/office/powerpoint/2010/main" xmlns="" val="45482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4581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cartellone-V-an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15106" y="0"/>
            <a:ext cx="8713788" cy="547211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it-IT" sz="19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Benedici </a:t>
            </a:r>
          </a:p>
          <a:p>
            <a:pPr algn="ctr">
              <a:defRPr/>
            </a:pPr>
            <a:r>
              <a:rPr lang="it-IT" sz="19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o Signore</a:t>
            </a:r>
          </a:p>
        </p:txBody>
      </p:sp>
    </p:spTree>
    <p:extLst>
      <p:ext uri="{BB962C8B-B14F-4D97-AF65-F5344CB8AC3E}">
        <p14:creationId xmlns:p14="http://schemas.microsoft.com/office/powerpoint/2010/main" xmlns="" val="99270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lucianabartolini.net/Immagini/paesaggi/nebb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857375" y="2928938"/>
            <a:ext cx="7000875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Nebbia e freddo, </a:t>
            </a:r>
          </a:p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giorni lunghi e amari </a:t>
            </a:r>
          </a:p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mentre il seme muore. </a:t>
            </a:r>
          </a:p>
        </p:txBody>
      </p:sp>
    </p:spTree>
    <p:extLst>
      <p:ext uri="{BB962C8B-B14F-4D97-AF65-F5344CB8AC3E}">
        <p14:creationId xmlns:p14="http://schemas.microsoft.com/office/powerpoint/2010/main" xmlns="" val="991423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macrofotografia.kay.it/corso%20di%20macrofotografia/pag.%207%20organizziamoci%20per%20la%20macro/spruzzat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857375" y="1643063"/>
            <a:ext cx="7286625" cy="1938337"/>
          </a:xfrm>
          <a:prstGeom prst="rect">
            <a:avLst/>
          </a:prstGeom>
          <a:solidFill>
            <a:schemeClr val="bg1">
              <a:alpha val="5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Poi il prodigio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antico e sempre nuovo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del primo filo d'erba. </a:t>
            </a:r>
          </a:p>
        </p:txBody>
      </p:sp>
    </p:spTree>
    <p:extLst>
      <p:ext uri="{BB962C8B-B14F-4D97-AF65-F5344CB8AC3E}">
        <p14:creationId xmlns:p14="http://schemas.microsoft.com/office/powerpoint/2010/main" xmlns="" val="107015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ma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643042" y="214290"/>
            <a:ext cx="7143750" cy="1938338"/>
          </a:xfrm>
          <a:prstGeom prst="rect">
            <a:avLst/>
          </a:prstGeom>
          <a:solidFill>
            <a:srgbClr val="FFFFC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E nel vento dell'estate ondeggiano le spighe; avremo ancora pane.</a:t>
            </a:r>
          </a:p>
        </p:txBody>
      </p:sp>
    </p:spTree>
    <p:extLst>
      <p:ext uri="{BB962C8B-B14F-4D97-AF65-F5344CB8AC3E}">
        <p14:creationId xmlns:p14="http://schemas.microsoft.com/office/powerpoint/2010/main" xmlns="" val="263959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58501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magine 3" descr="Immagine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285750" y="100020"/>
            <a:ext cx="6357938" cy="4400550"/>
          </a:xfrm>
          <a:prstGeom prst="rect">
            <a:avLst/>
          </a:prstGeom>
          <a:solidFill>
            <a:srgbClr val="FFFFCC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come il pane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  <p:extLst>
      <p:ext uri="{BB962C8B-B14F-4D97-AF65-F5344CB8AC3E}">
        <p14:creationId xmlns:p14="http://schemas.microsoft.com/office/powerpoint/2010/main" xmlns="" val="4127365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locanda_montisi_vitigno_vino_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642938" y="0"/>
            <a:ext cx="8501062" cy="25542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Nei filari dopo il lungo inverno fremono le viti. </a:t>
            </a:r>
          </a:p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La rugiada avvolge nel silenzio i primi tralci verdi.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720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PICT00081-2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ttangolo 2"/>
          <p:cNvSpPr>
            <a:spLocks noChangeArrowheads="1"/>
          </p:cNvSpPr>
          <p:nvPr/>
        </p:nvSpPr>
        <p:spPr bwMode="auto">
          <a:xfrm>
            <a:off x="1428750" y="204788"/>
            <a:ext cx="7643813" cy="1938337"/>
          </a:xfrm>
          <a:prstGeom prst="rect">
            <a:avLst/>
          </a:prstGeom>
          <a:solidFill>
            <a:srgbClr val="FFFFC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1438" indent="-71438" algn="just"/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Poi i colori dell'autunno coi grappoli maturi;</a:t>
            </a:r>
          </a:p>
          <a:p>
            <a:pPr marL="71438" indent="-71438" algn="just"/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avremo ancora vino.</a:t>
            </a:r>
          </a:p>
        </p:txBody>
      </p:sp>
    </p:spTree>
    <p:extLst>
      <p:ext uri="{BB962C8B-B14F-4D97-AF65-F5344CB8AC3E}">
        <p14:creationId xmlns:p14="http://schemas.microsoft.com/office/powerpoint/2010/main" xmlns="" val="173124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magine 3" descr="Immagine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285750" y="100020"/>
            <a:ext cx="6357938" cy="4400550"/>
          </a:xfrm>
          <a:prstGeom prst="rect">
            <a:avLst/>
          </a:prstGeom>
          <a:solidFill>
            <a:srgbClr val="FFFFCC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come il pane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  <p:extLst>
      <p:ext uri="{BB962C8B-B14F-4D97-AF65-F5344CB8AC3E}">
        <p14:creationId xmlns:p14="http://schemas.microsoft.com/office/powerpoint/2010/main" xmlns="" val="8953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radikon.it/foto-album/vendemmia2005-06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9512" y="1748910"/>
            <a:ext cx="6480720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il 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Signore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37856" y="4797152"/>
            <a:ext cx="5472608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I cieli e la terra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sono pieni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della tua gloria</a:t>
            </a:r>
          </a:p>
        </p:txBody>
      </p:sp>
    </p:spTree>
    <p:extLst>
      <p:ext uri="{BB962C8B-B14F-4D97-AF65-F5344CB8AC3E}">
        <p14:creationId xmlns:p14="http://schemas.microsoft.com/office/powerpoint/2010/main" xmlns="" val="183736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86338" y="116632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02087" y="3789040"/>
            <a:ext cx="7841913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Benedetto 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colui che </a:t>
            </a:r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viene nel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nome del 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211614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5" y="-91391"/>
            <a:ext cx="9103987" cy="704078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70562" y="858890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83568" y="3789040"/>
            <a:ext cx="8455915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hangingPunct="0">
              <a:defRPr sz="4000" b="1" spc="50">
                <a:ln w="381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 Osanna </a:t>
            </a: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Cantiamo a te Signore</a:t>
            </a: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74321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57224" y="117693"/>
            <a:ext cx="407193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hai parole 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248759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393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46898" y="858889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115616" y="4005064"/>
            <a:ext cx="7841913" cy="13234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 Osanna Osanna </a:t>
            </a:r>
          </a:p>
          <a:p>
            <a:r>
              <a:rPr lang="it-IT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nell’alto </a:t>
            </a:r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dei cieli</a:t>
            </a:r>
          </a:p>
        </p:txBody>
      </p:sp>
    </p:spTree>
    <p:extLst>
      <p:ext uri="{BB962C8B-B14F-4D97-AF65-F5344CB8AC3E}">
        <p14:creationId xmlns:p14="http://schemas.microsoft.com/office/powerpoint/2010/main" xmlns="" val="61909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0620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xmlns="" val="2557425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411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98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5738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60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5237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51225" y="889844"/>
            <a:ext cx="35821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regno,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tua 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13" y="0"/>
            <a:ext cx="5454537" cy="68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58483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303262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olomba_pac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4810" y="214290"/>
            <a:ext cx="4929190" cy="5000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42875" y="0"/>
            <a:ext cx="4000500" cy="62484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sia il tuo dono visibile;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la tua eredità.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come un canto all’unisono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che sale dalle nostre città.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Immagine 4" descr="pace-mond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Text Box 2"/>
          <p:cNvSpPr txBox="1">
            <a:spLocks noChangeArrowheads="1"/>
          </p:cNvSpPr>
          <p:nvPr/>
        </p:nvSpPr>
        <p:spPr bwMode="auto">
          <a:xfrm>
            <a:off x="4429125" y="571500"/>
            <a:ext cx="4714875" cy="56324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>
                <a:solidFill>
                  <a:srgbClr val="000000"/>
                </a:solidFill>
                <a:latin typeface="Cooper Black" pitchFamily="18" charset="0"/>
              </a:rPr>
              <a:t>Pace sia, pace a voi: la tua pace sarà sulla terra com’è nei cieli. Pace sia, pace a voi: la tua pace sarà gioia nei nostri occhi, nei cuori.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Immagine 2" descr="cre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85750" y="4303713"/>
            <a:ext cx="8501063" cy="255428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sia, pace a voi: la tua pace sarà luce limpida nei pensieri. Pace sia, pace a voi: la tua pace sarà una casa per tutti.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4908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357188" y="0"/>
            <a:ext cx="7643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abbi pietà di noi.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abbi pietà di noi.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dona a noi la pace.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ea typeface="Times New Roman" pitchFamily="18" charset="0"/>
              </a:rPr>
              <a:t>Beati gli invitati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ea typeface="Times New Roman" pitchFamily="18" charset="0"/>
              </a:rPr>
              <a:t>alla Cena del Signore.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ea typeface="Times New Roman" pitchFamily="18" charset="0"/>
              </a:rPr>
              <a:t>Ecco l’agnello di Dio,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ea typeface="Times New Roman" pitchFamily="18" charset="0"/>
              </a:rPr>
              <a:t>che toglie i peccati del mondo.</a:t>
            </a:r>
          </a:p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io sarò salvato.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IMG_79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9144000" cy="686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8519"/>
            <a:ext cx="9144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Prenderemo il largo</a:t>
            </a:r>
            <a:endParaRPr lang="it-IT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476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1472" y="142852"/>
            <a:ext cx="7643866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per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è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  <p:extLst>
      <p:ext uri="{BB962C8B-B14F-4D97-AF65-F5344CB8AC3E}">
        <p14:creationId xmlns:p14="http://schemas.microsoft.com/office/powerpoint/2010/main" xmlns="" val="85346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Pellegrinaggio Terrasanta 12-20.11.2012\IMG_80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288340"/>
            <a:ext cx="9144000" cy="15696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Pellegrinaggio Terrasanta 12-20.11.2012\IMG_80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16785" y="-5321"/>
            <a:ext cx="9160785" cy="686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-16785" y="0"/>
            <a:ext cx="9160785" cy="2831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572560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vie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7500990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Pellegrinaggio Terrasanta 12-20.11.2012\IMG_80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789" y="0"/>
            <a:ext cx="91412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5234770"/>
            <a:ext cx="9144000" cy="1600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il largo dove vuoi tu navigando insieme a te, Gesù.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 smtClean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31402"/>
            <a:ext cx="91440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00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8596" y="0"/>
            <a:ext cx="8429684" cy="378565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il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mare della storia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tua barca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1472" y="142852"/>
            <a:ext cx="7643866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per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è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073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Pellegrinaggio Terrasanta 12-20.11.2012\IMG_80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288340"/>
            <a:ext cx="9144000" cy="15696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</a:p>
        </p:txBody>
      </p:sp>
    </p:spTree>
    <p:extLst>
      <p:ext uri="{BB962C8B-B14F-4D97-AF65-F5344CB8AC3E}">
        <p14:creationId xmlns:p14="http://schemas.microsoft.com/office/powerpoint/2010/main" xmlns="" val="101664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2463</Words>
  <Application>Microsoft Office PowerPoint</Application>
  <PresentationFormat>Presentazione su schermo (4:3)</PresentationFormat>
  <Paragraphs>383</Paragraphs>
  <Slides>120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24</vt:i4>
      </vt:variant>
      <vt:variant>
        <vt:lpstr>Titoli diapositive</vt:lpstr>
      </vt:variant>
      <vt:variant>
        <vt:i4>120</vt:i4>
      </vt:variant>
    </vt:vector>
  </HeadingPairs>
  <TitlesOfParts>
    <vt:vector size="144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2_En blanco</vt:lpstr>
      <vt:lpstr>3_En blanco</vt:lpstr>
      <vt:lpstr>6_Tema di Office</vt:lpstr>
      <vt:lpstr>12_Tema di Office</vt:lpstr>
      <vt:lpstr>6_En blanco</vt:lpstr>
      <vt:lpstr>7_Tema di Office</vt:lpstr>
      <vt:lpstr>4_Struttura predefinita</vt:lpstr>
      <vt:lpstr>4_Tema di Office</vt:lpstr>
      <vt:lpstr>14_Tema di Office</vt:lpstr>
      <vt:lpstr>4_En blanco</vt:lpstr>
      <vt:lpstr>13_Tema di Office</vt:lpstr>
      <vt:lpstr>Tema di Office</vt:lpstr>
      <vt:lpstr>5_Tema di Office</vt:lpstr>
      <vt:lpstr>8_Tema di Office</vt:lpstr>
      <vt:lpstr>9_Tema di Office</vt:lpstr>
      <vt:lpstr>15_Tema di Office</vt:lpstr>
      <vt:lpstr>5_En blanco</vt:lpstr>
      <vt:lpstr>5_Struttura predefinita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 Bosco 5 tempo ordinario 2010</dc:title>
  <dc:creator>Cattedrale Pescia</dc:creator>
  <cp:keywords>4 tempo ordinario</cp:keywords>
  <cp:lastModifiedBy>Oreste</cp:lastModifiedBy>
  <cp:revision>145</cp:revision>
  <dcterms:created xsi:type="dcterms:W3CDTF">2004-12-31T08:59:11Z</dcterms:created>
  <dcterms:modified xsi:type="dcterms:W3CDTF">2019-02-04T06:25:14Z</dcterms:modified>
</cp:coreProperties>
</file>